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18880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Θέση κειμένου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Θέση κειμένου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Θέση εικόνας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81" y="6404294"/>
            <a:ext cx="258620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justrom.dsth@gmai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Εικόνα 1" descr="Εικόνα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35287" y="5858543"/>
            <a:ext cx="3121427" cy="841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Εικόνα 2" descr="Εικόνα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08631" y="640108"/>
            <a:ext cx="1063965" cy="8063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Εικόνα 3" descr="Εικόνα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58383" y="725863"/>
            <a:ext cx="1819076" cy="712777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Ορθογώνιο 5"/>
          <p:cNvSpPr txBox="1"/>
          <p:nvPr/>
        </p:nvSpPr>
        <p:spPr>
          <a:xfrm>
            <a:off x="641022" y="1675917"/>
            <a:ext cx="10916241" cy="3904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3" algn="ctr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Πρόσκληση</a:t>
            </a:r>
            <a:r>
              <a:rPr dirty="0"/>
              <a:t> υποβ</a:t>
            </a:r>
            <a:r>
              <a:rPr dirty="0" err="1"/>
              <a:t>ολής</a:t>
            </a:r>
            <a:r>
              <a:rPr dirty="0"/>
              <a:t> α</a:t>
            </a:r>
            <a:r>
              <a:rPr dirty="0" err="1"/>
              <a:t>ιτήσεων</a:t>
            </a:r>
            <a:r>
              <a:rPr dirty="0"/>
              <a:t> </a:t>
            </a:r>
            <a:r>
              <a:rPr dirty="0" err="1"/>
              <a:t>συμμετοχής</a:t>
            </a:r>
            <a:r>
              <a:rPr dirty="0"/>
              <a:t>  </a:t>
            </a:r>
          </a:p>
          <a:p>
            <a:pPr marR="457200" algn="ctr" defTabSz="457200">
              <a:spcBef>
                <a:spcPts val="600"/>
              </a:spcBef>
              <a:tabLst>
                <a:tab pos="2870200" algn="l"/>
              </a:tabLst>
              <a:defRPr sz="600" b="1">
                <a:solidFill>
                  <a:schemeClr val="accent2">
                    <a:satOff val="-18194"/>
                    <a:lumOff val="-11215"/>
                  </a:schemeClr>
                </a:solidFill>
              </a:defRPr>
            </a:pPr>
            <a:endParaRPr dirty="0"/>
          </a:p>
          <a:p>
            <a:pPr marR="457200" algn="ctr" defTabSz="457200">
              <a:spcBef>
                <a:spcPts val="600"/>
              </a:spcBef>
              <a:tabLst>
                <a:tab pos="2870200" algn="l"/>
              </a:tabLst>
              <a:defRPr b="1">
                <a:solidFill>
                  <a:schemeClr val="accent2">
                    <a:satOff val="-18194"/>
                    <a:lumOff val="-11215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/>
              <a:t>Εκ</a:t>
            </a:r>
            <a:r>
              <a:rPr dirty="0"/>
              <a:t>παιδευτικό Σεμινάριο δικηγόρων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tabLst>
                <a:tab pos="2870200" algn="l"/>
              </a:tabLst>
              <a:defRPr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Καταπ</a:t>
            </a:r>
            <a:r>
              <a:rPr dirty="0" err="1"/>
              <a:t>ολέμηση</a:t>
            </a:r>
            <a:r>
              <a:rPr dirty="0"/>
              <a:t> </a:t>
            </a:r>
            <a:r>
              <a:rPr dirty="0" err="1"/>
              <a:t>των</a:t>
            </a:r>
            <a:r>
              <a:rPr dirty="0"/>
              <a:t> </a:t>
            </a:r>
            <a:r>
              <a:rPr dirty="0" err="1"/>
              <a:t>δι</a:t>
            </a:r>
            <a:r>
              <a:rPr dirty="0"/>
              <a:t>ακρίσεων και πρόσβαση στη δικαιοσύνη για τις Γυναίκες Ρομά</a:t>
            </a:r>
            <a:endParaRPr sz="1600" dirty="0"/>
          </a:p>
          <a:p>
            <a:pPr algn="ctr">
              <a:lnSpc>
                <a:spcPct val="50000"/>
              </a:lnSpc>
              <a:spcBef>
                <a:spcPts val="600"/>
              </a:spcBef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                                       </a:t>
            </a:r>
            <a:endParaRPr sz="1000" dirty="0"/>
          </a:p>
          <a:p>
            <a:pPr algn="ctr">
              <a:defRPr sz="10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 </a:t>
            </a:r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Το</a:t>
            </a:r>
            <a:r>
              <a:rPr dirty="0"/>
              <a:t> </a:t>
            </a:r>
            <a:r>
              <a:rPr lang="el-GR" dirty="0" err="1"/>
              <a:t>σ</a:t>
            </a:r>
            <a:r>
              <a:rPr dirty="0" err="1"/>
              <a:t>εμινάριο</a:t>
            </a:r>
            <a:r>
              <a:rPr dirty="0"/>
              <a:t> απ</a:t>
            </a:r>
            <a:r>
              <a:rPr dirty="0" err="1"/>
              <a:t>ευθύνετ</a:t>
            </a:r>
            <a:r>
              <a:rPr dirty="0"/>
              <a:t>αι σε δικηγόρους και συνδιοργανώνεται από το </a:t>
            </a:r>
            <a:r>
              <a:rPr b="1" u="sng" dirty="0">
                <a:solidFill>
                  <a:schemeClr val="accent1"/>
                </a:solidFill>
              </a:rPr>
              <a:t>JUSTROM</a:t>
            </a:r>
            <a:r>
              <a:rPr dirty="0"/>
              <a:t>, </a:t>
            </a:r>
            <a:r>
              <a:rPr lang="el-GR" dirty="0"/>
              <a:t>Π</a:t>
            </a:r>
            <a:r>
              <a:rPr dirty="0" err="1"/>
              <a:t>ρόγρ</a:t>
            </a:r>
            <a:r>
              <a:rPr dirty="0"/>
              <a:t>αμμα του Συμβουλίου της Ευρώπης και της Ευρωπαϊκής Επιτροπής, και την </a:t>
            </a:r>
            <a:r>
              <a:rPr b="1" u="sng" dirty="0">
                <a:solidFill>
                  <a:srgbClr val="F12100"/>
                </a:solidFill>
              </a:rPr>
              <a:t>Εθνική Επιτροπή για τα Δικαιώματα του Ανθρώπου.</a:t>
            </a:r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 </a:t>
            </a:r>
            <a:endParaRPr sz="1300" dirty="0"/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υπ</a:t>
            </a:r>
            <a:r>
              <a:rPr dirty="0" err="1"/>
              <a:t>οστήριξη</a:t>
            </a:r>
            <a:r>
              <a:rPr dirty="0"/>
              <a:t> </a:t>
            </a:r>
            <a:r>
              <a:rPr dirty="0" err="1"/>
              <a:t>του</a:t>
            </a:r>
            <a:r>
              <a:rPr dirty="0"/>
              <a:t> </a:t>
            </a:r>
            <a:r>
              <a:rPr dirty="0" err="1"/>
              <a:t>Δικηγορικού</a:t>
            </a:r>
            <a:r>
              <a:rPr dirty="0"/>
              <a:t> </a:t>
            </a:r>
            <a:r>
              <a:rPr dirty="0" err="1"/>
              <a:t>Συλλόγου</a:t>
            </a:r>
            <a:r>
              <a:rPr dirty="0"/>
              <a:t> </a:t>
            </a:r>
            <a:r>
              <a:rPr dirty="0" err="1"/>
              <a:t>Θεσσ</a:t>
            </a:r>
            <a:r>
              <a:rPr dirty="0"/>
              <a:t>αλονίκης.</a:t>
            </a:r>
            <a:endParaRPr sz="1300" dirty="0"/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 </a:t>
            </a:r>
            <a:endParaRPr sz="1300" dirty="0"/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 </a:t>
            </a:r>
            <a:r>
              <a:rPr dirty="0" err="1"/>
              <a:t>Το</a:t>
            </a:r>
            <a:r>
              <a:rPr dirty="0"/>
              <a:t> </a:t>
            </a:r>
            <a:r>
              <a:rPr lang="el-GR" dirty="0"/>
              <a:t>σ</a:t>
            </a:r>
            <a:r>
              <a:rPr dirty="0" err="1"/>
              <a:t>εμινάριο</a:t>
            </a:r>
            <a:r>
              <a:rPr dirty="0"/>
              <a:t> θα </a:t>
            </a:r>
            <a:r>
              <a:rPr dirty="0" err="1"/>
              <a:t>διεξ</a:t>
            </a:r>
            <a:r>
              <a:rPr dirty="0"/>
              <a:t>αχθεί την </a:t>
            </a:r>
            <a:r>
              <a:rPr b="1" dirty="0"/>
              <a:t>Παρασκευή 22 και το Σάββατο 23 Φεβρουαρίου </a:t>
            </a:r>
            <a:r>
              <a:rPr dirty="0"/>
              <a:t>2019, ώρες: 15.00- 20.15, Χρηματιστηριακό Κέντρο Θεσσαλονίκης, </a:t>
            </a:r>
            <a:r>
              <a:rPr b="1" dirty="0"/>
              <a:t>Κατούνη 16 </a:t>
            </a:r>
            <a:r>
              <a:rPr dirty="0"/>
              <a:t>(Λαδάδικα)  </a:t>
            </a:r>
            <a:endParaRPr sz="1300" dirty="0"/>
          </a:p>
          <a:p>
            <a:pPr algn="ctr">
              <a:defRPr sz="1300">
                <a:latin typeface="Arial"/>
                <a:ea typeface="Arial"/>
                <a:cs typeface="Arial"/>
                <a:sym typeface="Arial"/>
              </a:defRPr>
            </a:pPr>
            <a:endParaRPr sz="1300" dirty="0"/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Δηλώσεις</a:t>
            </a:r>
            <a:r>
              <a:rPr dirty="0"/>
              <a:t> </a:t>
            </a:r>
            <a:r>
              <a:rPr dirty="0" err="1"/>
              <a:t>συμμετοχής</a:t>
            </a:r>
            <a:r>
              <a:rPr dirty="0"/>
              <a:t> </a:t>
            </a:r>
            <a:r>
              <a:rPr dirty="0" err="1"/>
              <a:t>στο</a:t>
            </a:r>
            <a:r>
              <a:rPr lang="el-GR"/>
              <a:t>  </a:t>
            </a:r>
            <a:r>
              <a:t> </a:t>
            </a:r>
            <a:r>
              <a:rPr lang="en-US" sz="1400" dirty="0">
                <a:sym typeface="Arial"/>
                <a:hlinkClick r:id="rId5"/>
              </a:rPr>
              <a:t>justrom.dsth@gmail.com</a:t>
            </a:r>
            <a:r>
              <a:rPr lang="en-US" sz="1400" dirty="0">
                <a:sym typeface="Arial"/>
              </a:rPr>
              <a:t> </a:t>
            </a:r>
            <a:r>
              <a:rPr lang="el-GR" sz="1400" dirty="0">
                <a:sym typeface="Arial"/>
              </a:rPr>
              <a:t> </a:t>
            </a:r>
            <a:r>
              <a:rPr dirty="0" err="1"/>
              <a:t>έως</a:t>
            </a:r>
            <a:r>
              <a:rPr dirty="0"/>
              <a:t> και </a:t>
            </a:r>
            <a:r>
              <a:rPr dirty="0" err="1"/>
              <a:t>τις</a:t>
            </a:r>
            <a:r>
              <a:rPr dirty="0"/>
              <a:t> 15/2.</a:t>
            </a:r>
            <a:endParaRPr sz="1300" dirty="0"/>
          </a:p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Δικ</a:t>
            </a:r>
            <a:r>
              <a:rPr dirty="0"/>
              <a:t>αίωμα συμμετοχής στο διήμερο σεμινάριο έχουν 20 δικηγόροι Θεσσαλονίκης. </a:t>
            </a:r>
            <a:r>
              <a:rPr dirty="0" err="1"/>
              <a:t>Σε</a:t>
            </a:r>
            <a:r>
              <a:rPr dirty="0"/>
              <a:t> π</a:t>
            </a:r>
            <a:r>
              <a:rPr dirty="0" err="1"/>
              <a:t>ερί</a:t>
            </a:r>
            <a:r>
              <a:rPr dirty="0"/>
              <a:t>πτωση υπέρβασης του ως άνω </a:t>
            </a:r>
            <a:r>
              <a:rPr lang="el-GR" dirty="0"/>
              <a:t>ορίου </a:t>
            </a:r>
            <a:r>
              <a:rPr dirty="0"/>
              <a:t>θα πραγματοποιηθεί ηλεκτρονική κλήρωση για όλους τους συμμετέχοντες</a:t>
            </a:r>
          </a:p>
        </p:txBody>
      </p:sp>
      <p:pic>
        <p:nvPicPr>
          <p:cNvPr id="116" name="Picture 2" descr="Picture 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237222" y="661384"/>
            <a:ext cx="1211966" cy="841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Θέμα του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Θέμα του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Θέμα του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5617</TotalTime>
  <Words>18</Words>
  <Application>Microsoft Office PowerPoint</Application>
  <PresentationFormat>Ευρεία οθόνη</PresentationFormat>
  <Paragraphs>14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Thos</dc:creator>
  <cp:lastModifiedBy>dsthe3</cp:lastModifiedBy>
  <cp:revision>6</cp:revision>
  <dcterms:modified xsi:type="dcterms:W3CDTF">2019-02-04T08:26:37Z</dcterms:modified>
</cp:coreProperties>
</file>